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DD-4694-43AF-A2CC-2897BE1E2A51}" type="datetimeFigureOut">
              <a:rPr lang="es-ES" smtClean="0"/>
              <a:t>15/08/2013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BCB-90A3-4E8A-B9C9-0CDE83E384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DD-4694-43AF-A2CC-2897BE1E2A51}" type="datetimeFigureOut">
              <a:rPr lang="es-ES" smtClean="0"/>
              <a:t>15/08/2013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BCB-90A3-4E8A-B9C9-0CDE83E384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DD-4694-43AF-A2CC-2897BE1E2A51}" type="datetimeFigureOut">
              <a:rPr lang="es-ES" smtClean="0"/>
              <a:t>15/08/2013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BCB-90A3-4E8A-B9C9-0CDE83E384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DD-4694-43AF-A2CC-2897BE1E2A51}" type="datetimeFigureOut">
              <a:rPr lang="es-ES" smtClean="0"/>
              <a:t>15/08/2013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BCB-90A3-4E8A-B9C9-0CDE83E384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DD-4694-43AF-A2CC-2897BE1E2A51}" type="datetimeFigureOut">
              <a:rPr lang="es-ES" smtClean="0"/>
              <a:t>15/08/2013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BCB-90A3-4E8A-B9C9-0CDE83E384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DD-4694-43AF-A2CC-2897BE1E2A51}" type="datetimeFigureOut">
              <a:rPr lang="es-ES" smtClean="0"/>
              <a:t>15/08/2013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BCB-90A3-4E8A-B9C9-0CDE83E384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DD-4694-43AF-A2CC-2897BE1E2A51}" type="datetimeFigureOut">
              <a:rPr lang="es-ES" smtClean="0"/>
              <a:t>15/08/2013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BCB-90A3-4E8A-B9C9-0CDE83E384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DD-4694-43AF-A2CC-2897BE1E2A51}" type="datetimeFigureOut">
              <a:rPr lang="es-ES" smtClean="0"/>
              <a:t>15/08/2013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BCB-90A3-4E8A-B9C9-0CDE83E384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DD-4694-43AF-A2CC-2897BE1E2A51}" type="datetimeFigureOut">
              <a:rPr lang="es-ES" smtClean="0"/>
              <a:t>15/08/2013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BCB-90A3-4E8A-B9C9-0CDE83E384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DD-4694-43AF-A2CC-2897BE1E2A51}" type="datetimeFigureOut">
              <a:rPr lang="es-ES" smtClean="0"/>
              <a:t>15/08/2013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BCB-90A3-4E8A-B9C9-0CDE83E384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90DD-4694-43AF-A2CC-2897BE1E2A51}" type="datetimeFigureOut">
              <a:rPr lang="es-ES" smtClean="0"/>
              <a:t>15/08/2013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BCB-90A3-4E8A-B9C9-0CDE83E384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A90DD-4694-43AF-A2CC-2897BE1E2A51}" type="datetimeFigureOut">
              <a:rPr lang="es-ES" smtClean="0"/>
              <a:t>15/08/2013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43BCB-90A3-4E8A-B9C9-0CDE83E3845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G_20130204_0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2050" y="1352550"/>
            <a:ext cx="129540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COMPU_8</dc:creator>
  <cp:lastModifiedBy>COMPU_8</cp:lastModifiedBy>
  <cp:revision>1</cp:revision>
  <dcterms:created xsi:type="dcterms:W3CDTF">2013-08-16T01:25:05Z</dcterms:created>
  <dcterms:modified xsi:type="dcterms:W3CDTF">2013-08-16T01:26:00Z</dcterms:modified>
</cp:coreProperties>
</file>