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8266-C628-412F-980A-0FDBD5950CC5}" type="datetimeFigureOut">
              <a:rPr lang="es-PE" smtClean="0"/>
              <a:t>05/05/2013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851F8-618F-4420-B60E-D933B0916548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:\foto     xD\xD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6025" t="5396" r="7229"/>
          <a:stretch/>
        </p:blipFill>
        <p:spPr bwMode="auto">
          <a:xfrm>
            <a:off x="3059832" y="1196752"/>
            <a:ext cx="3312368" cy="4608512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NAUTICA_03</dc:creator>
  <cp:lastModifiedBy>NAUTICA_03</cp:lastModifiedBy>
  <cp:revision>1</cp:revision>
  <dcterms:created xsi:type="dcterms:W3CDTF">2013-05-05T19:31:44Z</dcterms:created>
  <dcterms:modified xsi:type="dcterms:W3CDTF">2013-05-05T19:32:31Z</dcterms:modified>
</cp:coreProperties>
</file>